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925427445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925427445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925427445e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925427445e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Virtual Learners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1898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Mrs. Tuckett’s Instructions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405700" y="730650"/>
            <a:ext cx="8520600" cy="368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en">
                <a:solidFill>
                  <a:srgbClr val="000000"/>
                </a:solidFill>
              </a:rPr>
              <a:t>Please sign onto Google Classroom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en">
                <a:solidFill>
                  <a:srgbClr val="000000"/>
                </a:solidFill>
              </a:rPr>
              <a:t>Click the Google Meet link at the top of your page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en">
                <a:solidFill>
                  <a:srgbClr val="000000"/>
                </a:solidFill>
              </a:rPr>
              <a:t>You must log on everyday at the beginning of your class period. You will be expected to stay in class until you are formally dismissed.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en">
                <a:solidFill>
                  <a:srgbClr val="000000"/>
                </a:solidFill>
              </a:rPr>
              <a:t>YOU MUST HAVE YOUR CAMERA ON AT ALL TIMES!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en">
                <a:solidFill>
                  <a:srgbClr val="000000"/>
                </a:solidFill>
              </a:rPr>
              <a:t>You are expected to be an active member of the class, just as you would be if you were sitting in the chairs in front of me. 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en">
                <a:solidFill>
                  <a:srgbClr val="000000"/>
                </a:solidFill>
              </a:rPr>
              <a:t>You must email me before your class period if you are going to be missing class that day. It will count as an absence from class. 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en">
                <a:solidFill>
                  <a:srgbClr val="000000"/>
                </a:solidFill>
              </a:rPr>
              <a:t>I am going to try my best to keep creating websites for the year so that all of the information will be in one spot. Please use the presentations posted there while I go over them with the students in front of me. 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en">
                <a:solidFill>
                  <a:srgbClr val="000000"/>
                </a:solidFill>
              </a:rPr>
              <a:t>In order to type on my assignments, you should go to file, make a copy, and that way it will save in your own drive for your use. 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3778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950575"/>
            <a:ext cx="8520600" cy="426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b="1" sz="15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