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25427445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2542744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25427445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2542744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 Learners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89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Tuckett’s Instructions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405700" y="730650"/>
            <a:ext cx="8520600" cy="36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Please sign onto Google Classroom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Click the Google Meet link at the top of your page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You must log on everyday at the beginning of your class period. You will be expected to stay in class until you are formally dismissed.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YOU MUST HAVE YOUR CAMERA ON AT ALL TIMES!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You are expected to be an active member of the class, just as you would be if you were sitting in the chairs in front of me.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You must email me before your class period if you are going to be missing class that day. It will count as an absence from class.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 am going to try my best to keep creating websites for the year so that all of the information will be in one spot. Please use the presentations posted there while I go over them with the students in front of me.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In order to type on my assignments, you should go to file, make a copy, and that way it will save in your own drive for your use.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377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950575"/>
            <a:ext cx="8520600" cy="42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